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Texte niveau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10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10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re de l’ordre du jour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l’ordre du jour</a:t>
            </a:r>
          </a:p>
        </p:txBody>
      </p:sp>
      <p:sp>
        <p:nvSpPr>
          <p:cNvPr id="109" name="Sous-titre de l’ordre du jour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l’ordre du jour</a:t>
            </a:r>
          </a:p>
        </p:txBody>
      </p:sp>
      <p:sp>
        <p:nvSpPr>
          <p:cNvPr id="110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Rubriques de l’ordre du jour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e niveau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 niveau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Données clés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Données clés</a:t>
            </a:r>
          </a:p>
        </p:txBody>
      </p:sp>
      <p:sp>
        <p:nvSpPr>
          <p:cNvPr id="12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Texte niveau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 Citation notable 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l de salade avec du riz frit, des œufs durs et des baguette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l avec des beignets de saumon, de la salade et du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l de pâtes pappardelle avec du beurre maître d’hôtel, des noisettes grillées et des lamelles de parmesan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l de salade avec du riz frit, des œufs durs et des baguette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ts et citrons vert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re de la pré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3" name="Auteur et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24" name="Texte niveau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 avec des beignets de saumon, de la salade et du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re de diapositiv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43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44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61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l de pâtes pappardelle avec du beurre maître d’hôtel, des noisettes grillées et des lamelles de parmesan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72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7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82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8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re de sectio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92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Titre de diapositive</a:t>
            </a:r>
          </a:p>
        </p:txBody>
      </p:sp>
      <p:sp>
        <p:nvSpPr>
          <p:cNvPr id="3" name="Texte niveau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ChatGPT Image 4 juil. 2025, 00_46_10.png" descr="ChatGPT Image 4 juil. 2025, 00_46_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0375" y="2285775"/>
            <a:ext cx="9703250" cy="970325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Rectangle aux angles arrondis"/>
          <p:cNvSpPr/>
          <p:nvPr/>
        </p:nvSpPr>
        <p:spPr>
          <a:xfrm>
            <a:off x="16856881" y="5045912"/>
            <a:ext cx="6321866" cy="332087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3" name="Rectangle aux angles arrondis"/>
          <p:cNvSpPr/>
          <p:nvPr/>
        </p:nvSpPr>
        <p:spPr>
          <a:xfrm>
            <a:off x="1164358" y="5045912"/>
            <a:ext cx="6321866" cy="332087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4" name="Rectangle aux angles arrondis"/>
          <p:cNvSpPr/>
          <p:nvPr/>
        </p:nvSpPr>
        <p:spPr>
          <a:xfrm>
            <a:off x="9031067" y="352644"/>
            <a:ext cx="6321866" cy="332087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5" name="Rectangle aux angles arrondis"/>
          <p:cNvSpPr/>
          <p:nvPr/>
        </p:nvSpPr>
        <p:spPr>
          <a:xfrm>
            <a:off x="9031067" y="9999484"/>
            <a:ext cx="6321866" cy="332087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